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91" r:id="rId2"/>
  </p:sldIdLst>
  <p:sldSz cx="9144000" cy="6858000" type="screen4x3"/>
  <p:notesSz cx="6888163" cy="100218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F44"/>
    <a:srgbClr val="66FF33"/>
    <a:srgbClr val="E37A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45" autoAdjust="0"/>
    <p:restoredTop sz="98696" autoAdjust="0"/>
  </p:normalViewPr>
  <p:slideViewPr>
    <p:cSldViewPr snapToGrid="0">
      <p:cViewPr varScale="1">
        <p:scale>
          <a:sx n="85" d="100"/>
          <a:sy n="85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68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8" y="0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054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8" y="9519054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235E964-0830-426D-9D6B-E10C1A8134D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944C80CE-8DFB-42DF-97A9-A3AF4C83F2B4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665C6BFD-A376-4084-A544-DEE2ED6B0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0" y="939452"/>
            <a:ext cx="9144000" cy="5943601"/>
          </a:xfrm>
          <a:prstGeom prst="rect">
            <a:avLst/>
          </a:prstGeom>
          <a:gradFill rotWithShape="1">
            <a:gsLst>
              <a:gs pos="0">
                <a:srgbClr val="0C2B96"/>
              </a:gs>
              <a:gs pos="100000">
                <a:srgbClr val="111F4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719388"/>
            <a:ext cx="7772400" cy="1054100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27550"/>
            <a:ext cx="6400800" cy="850900"/>
          </a:xfrm>
        </p:spPr>
        <p:txBody>
          <a:bodyPr anchor="ctr"/>
          <a:lstStyle>
            <a:lvl1pPr marL="0" indent="0"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8" name="Picture 18" descr="DE001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7938" y="-20638"/>
            <a:ext cx="9151938" cy="971551"/>
          </a:xfrm>
          <a:prstGeom prst="rect">
            <a:avLst/>
          </a:prstGeom>
          <a:noFill/>
        </p:spPr>
      </p:pic>
      <p:pic>
        <p:nvPicPr>
          <p:cNvPr id="9" name="Picture 19" descr="Logo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35875" y="223838"/>
            <a:ext cx="1320800" cy="495300"/>
          </a:xfrm>
          <a:prstGeom prst="rect">
            <a:avLst/>
          </a:prstGeom>
          <a:noFill/>
        </p:spPr>
      </p:pic>
      <p:sp>
        <p:nvSpPr>
          <p:cNvPr id="10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1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DFEBA34E-0F93-483D-924F-04C4F28473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3845F-6536-4FC7-A42A-611A5C99FD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939452"/>
            <a:ext cx="9144000" cy="5943601"/>
          </a:xfrm>
          <a:prstGeom prst="rect">
            <a:avLst/>
          </a:prstGeom>
          <a:gradFill rotWithShape="1">
            <a:gsLst>
              <a:gs pos="0">
                <a:srgbClr val="0C2B96"/>
              </a:gs>
              <a:gs pos="100000">
                <a:srgbClr val="111F4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925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923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DFEBA34E-0F93-483D-924F-04C4F28473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F79B-46E9-4FD8-A943-F8CD46349E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79F4B-1BF5-4AD8-B7BC-9C0DA6615E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E6AE-2EFF-4C33-91D2-7D148EEA88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20143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1360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8170"/>
            <a:ext cx="5486400" cy="4071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1EAE0-1982-4B80-AEDB-3F45BD6413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DE001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-7938" y="-20638"/>
            <a:ext cx="9151938" cy="971551"/>
          </a:xfrm>
          <a:prstGeom prst="rect">
            <a:avLst/>
          </a:prstGeom>
          <a:noFill/>
        </p:spPr>
      </p:pic>
      <p:pic>
        <p:nvPicPr>
          <p:cNvPr id="1043" name="Picture 19" descr="Logo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7635875" y="223838"/>
            <a:ext cx="1320800" cy="4953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" y="0"/>
            <a:ext cx="6827838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FEBA34E-0F93-483D-924F-04C4F28473F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http://www.brother.de/%7E/media/Product%20Images/Accessories/Battery/BAE001/BAE001_main.png?w=900&amp;h=5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8167" y="3974811"/>
            <a:ext cx="6981825" cy="40195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</a:t>
            </a:r>
            <a:r>
              <a:rPr lang="ru-RU" dirty="0" smtClean="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E550WVP</a:t>
            </a:r>
            <a:endParaRPr lang="ru-RU" dirty="0"/>
          </a:p>
        </p:txBody>
      </p:sp>
      <p:pic>
        <p:nvPicPr>
          <p:cNvPr id="1026" name="Picture 2" descr="http://www.brother.co.uk/%7E/media/Product%20Images/Devices/P-Touch/PT/PTE550WVP/PTE550WVP_main.png?w=900&amp;h=5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4378" y="1494429"/>
            <a:ext cx="9033989" cy="5199797"/>
          </a:xfrm>
          <a:prstGeom prst="rect">
            <a:avLst/>
          </a:prstGeom>
          <a:noFill/>
        </p:spPr>
      </p:pic>
      <p:pic>
        <p:nvPicPr>
          <p:cNvPr id="1028" name="Picture 4" descr="http://www.kariteam.fi/image_view.php?name=4/laajakuva_Tarrakirjoitin-BROTHER-PT-E550WVP-132894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814" y="4495800"/>
            <a:ext cx="2571750" cy="2362200"/>
          </a:xfrm>
          <a:prstGeom prst="rect">
            <a:avLst/>
          </a:prstGeom>
          <a:noFill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062538" y="1033463"/>
            <a:ext cx="410080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Char char="•"/>
            </a:pPr>
            <a:endParaRPr lang="en-US" sz="1400" b="0" dirty="0">
              <a:solidFill>
                <a:srgbClr val="1138C7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Tx/>
              <a:buChar char="•"/>
            </a:pPr>
            <a:r>
              <a:rPr lang="ru-RU" sz="1400" b="0" dirty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Английский, </a:t>
            </a:r>
            <a:r>
              <a:rPr lang="ru-RU" sz="1400" b="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русский</a:t>
            </a:r>
            <a:endParaRPr lang="en-US" sz="1400" b="0" dirty="0">
              <a:solidFill>
                <a:srgbClr val="1138C7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Tx/>
              <a:buChar char="•"/>
            </a:pPr>
            <a:r>
              <a:rPr lang="ru-RU" sz="1400" b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Клавиатура </a:t>
            </a:r>
            <a:r>
              <a:rPr lang="en-US" sz="1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QWERTY</a:t>
            </a:r>
            <a:r>
              <a:rPr lang="en-US" sz="1400" b="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ru-RU" sz="1400" b="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400" b="0" dirty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русская раскладка</a:t>
            </a:r>
          </a:p>
          <a:p>
            <a:pPr marL="457200" indent="-457200">
              <a:buFontTx/>
              <a:buChar char="•"/>
            </a:pPr>
            <a:r>
              <a:rPr lang="ru-RU" sz="1400" b="0" dirty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Ширина ленты 3,5; 6; </a:t>
            </a:r>
            <a:r>
              <a:rPr lang="ru-RU" sz="1400" b="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</a:t>
            </a:r>
            <a:r>
              <a:rPr lang="en-US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</a:t>
            </a:r>
            <a:r>
              <a:rPr lang="en-US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18</a:t>
            </a:r>
            <a:r>
              <a:rPr lang="en-US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</a:t>
            </a:r>
            <a:r>
              <a:rPr lang="ru-RU" sz="1400" b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 </a:t>
            </a:r>
            <a:r>
              <a:rPr lang="ru-RU" sz="1400" b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мм</a:t>
            </a:r>
          </a:p>
          <a:p>
            <a:pPr marL="457200" indent="-457200">
              <a:buFontTx/>
              <a:buChar char="•"/>
            </a:pPr>
            <a:r>
              <a:rPr lang="ru-RU" sz="1400" b="0" dirty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Скорость печати до </a:t>
            </a:r>
            <a:r>
              <a:rPr lang="ru-RU" sz="1400" b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30 </a:t>
            </a:r>
            <a:r>
              <a:rPr lang="ru-RU" sz="1400" b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мм/с</a:t>
            </a:r>
          </a:p>
          <a:p>
            <a:pPr marL="457200" indent="-457200">
              <a:buFontTx/>
              <a:buChar char="•"/>
            </a:pPr>
            <a:r>
              <a:rPr lang="ru-RU" sz="1400" b="0" dirty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Возможность печати в </a:t>
            </a:r>
            <a:r>
              <a:rPr lang="ru-RU" sz="1400" b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ru-RU" sz="1400" b="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строк</a:t>
            </a:r>
            <a:endParaRPr lang="en-US" sz="1400" b="0" dirty="0" smtClean="0">
              <a:solidFill>
                <a:srgbClr val="1138C7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Tx/>
              <a:buChar char="•"/>
            </a:pPr>
            <a:r>
              <a:rPr lang="ru-RU" sz="1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Флажковая маркировка проводов</a:t>
            </a:r>
          </a:p>
          <a:p>
            <a:pPr marL="457200" indent="-457200">
              <a:buFontTx/>
              <a:buChar char="•"/>
            </a:pPr>
            <a:r>
              <a:rPr lang="ru-RU" sz="1400" b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Круговая маркировка проводов</a:t>
            </a:r>
            <a:endParaRPr lang="en-US" sz="1400" b="0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Tx/>
              <a:buChar char="•"/>
            </a:pPr>
            <a:r>
              <a:rPr lang="ru-RU" sz="1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Печать </a:t>
            </a:r>
            <a:r>
              <a:rPr lang="ru-RU" sz="1400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штрих-кодов</a:t>
            </a:r>
            <a:endParaRPr lang="ru-RU" sz="1400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Tx/>
              <a:buChar char="•"/>
            </a:pPr>
            <a:r>
              <a:rPr lang="ru-RU" sz="1400" b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Подсветка дисплея</a:t>
            </a:r>
          </a:p>
          <a:p>
            <a:pPr marL="457200" indent="-457200">
              <a:buFontTx/>
              <a:buChar char="•"/>
            </a:pPr>
            <a:r>
              <a:rPr lang="en-US" sz="1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Wi-Fi</a:t>
            </a:r>
          </a:p>
          <a:p>
            <a:pPr marL="457200" indent="-457200">
              <a:buFontTx/>
              <a:buChar char="•"/>
            </a:pPr>
            <a:r>
              <a:rPr lang="ru-RU" sz="1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Подключение к ПК</a:t>
            </a:r>
            <a:endParaRPr lang="ru-RU" sz="1400" b="0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Tx/>
              <a:buChar char="•"/>
            </a:pPr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Возможность сохранения в п</a:t>
            </a:r>
            <a:r>
              <a:rPr lang="ru-RU" sz="1400" b="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амять</a:t>
            </a:r>
            <a:endParaRPr lang="ru-RU" sz="1400" b="0" dirty="0">
              <a:solidFill>
                <a:srgbClr val="1138C7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Tx/>
              <a:buChar char="•"/>
            </a:pPr>
            <a:r>
              <a:rPr lang="ru-RU" sz="1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</a:t>
            </a:r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400" b="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стилей </a:t>
            </a:r>
            <a:r>
              <a:rPr lang="ru-RU" sz="1400" b="0" dirty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печати</a:t>
            </a:r>
          </a:p>
          <a:p>
            <a:pPr marL="457200" indent="-457200">
              <a:buFontTx/>
              <a:buChar char="•"/>
            </a:pPr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 </a:t>
            </a:r>
            <a:r>
              <a:rPr lang="ru-RU" sz="1400" dirty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видов рамок</a:t>
            </a:r>
          </a:p>
          <a:p>
            <a:pPr marL="457200" indent="-457200">
              <a:buFontTx/>
              <a:buChar char="•"/>
            </a:pPr>
            <a:r>
              <a:rPr lang="ru-RU" sz="1400" dirty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 форматов печати</a:t>
            </a:r>
          </a:p>
          <a:p>
            <a:pPr marL="457200" indent="-457200">
              <a:buFontTx/>
              <a:buChar char="•"/>
            </a:pPr>
            <a:r>
              <a:rPr lang="ru-RU" sz="1400" dirty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Копии, Нумерация, </a:t>
            </a:r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Зеркало</a:t>
            </a:r>
          </a:p>
          <a:p>
            <a:pPr marL="457200" indent="-457200">
              <a:buFontTx/>
              <a:buChar char="•"/>
            </a:pPr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Кейс</a:t>
            </a:r>
            <a:r>
              <a:rPr lang="en-US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лента, адаптер питания и </a:t>
            </a:r>
          </a:p>
          <a:p>
            <a:pPr marL="457200" indent="-457200"/>
            <a:r>
              <a:rPr lang="ru-RU" sz="1400" dirty="0" smtClean="0">
                <a:solidFill>
                  <a:srgbClr val="1138C7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аккумулятор в комплекте</a:t>
            </a:r>
            <a:endParaRPr lang="ru-RU" sz="1400" dirty="0">
              <a:solidFill>
                <a:srgbClr val="1138C7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Tx/>
              <a:buChar char="•"/>
            </a:pPr>
            <a:endParaRPr lang="ru-RU" sz="1400" b="0" dirty="0">
              <a:solidFill>
                <a:srgbClr val="1138C7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IE3582 POT-7(White top)">
  <a:themeElements>
    <a:clrScheme name="BIE3582 POT-8 14">
      <a:dk1>
        <a:srgbClr val="000000"/>
      </a:dk1>
      <a:lt1>
        <a:srgbClr val="FFFFFF"/>
      </a:lt1>
      <a:dk2>
        <a:srgbClr val="000000"/>
      </a:dk2>
      <a:lt2>
        <a:srgbClr val="0099FF"/>
      </a:lt2>
      <a:accent1>
        <a:srgbClr val="33CCCC"/>
      </a:accent1>
      <a:accent2>
        <a:srgbClr val="CC00FF"/>
      </a:accent2>
      <a:accent3>
        <a:srgbClr val="FFFFFF"/>
      </a:accent3>
      <a:accent4>
        <a:srgbClr val="000000"/>
      </a:accent4>
      <a:accent5>
        <a:srgbClr val="ADE2E2"/>
      </a:accent5>
      <a:accent6>
        <a:srgbClr val="B900E7"/>
      </a:accent6>
      <a:hlink>
        <a:srgbClr val="FF66FF"/>
      </a:hlink>
      <a:folHlink>
        <a:srgbClr val="9966FF"/>
      </a:folHlink>
    </a:clrScheme>
    <a:fontScheme name="BIE3582 POT-8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E3582 POT-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E3582 POT-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E3582 POT-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E3582 POT-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E3582 POT-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E3582 POT-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E3582 POT-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E3582 POT-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E3582 POT-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E3582 POT-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E3582 POT-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E3582 POT-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E3582 POT-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21F44"/>
        </a:accent1>
        <a:accent2>
          <a:srgbClr val="8EADCE"/>
        </a:accent2>
        <a:accent3>
          <a:srgbClr val="FFFFFF"/>
        </a:accent3>
        <a:accent4>
          <a:srgbClr val="000000"/>
        </a:accent4>
        <a:accent5>
          <a:srgbClr val="AAABB0"/>
        </a:accent5>
        <a:accent6>
          <a:srgbClr val="809CBA"/>
        </a:accent6>
        <a:hlink>
          <a:srgbClr val="345D9B"/>
        </a:hlink>
        <a:folHlink>
          <a:srgbClr val="0D2B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E3582 POT-8 14">
        <a:dk1>
          <a:srgbClr val="000000"/>
        </a:dk1>
        <a:lt1>
          <a:srgbClr val="FFFFFF"/>
        </a:lt1>
        <a:dk2>
          <a:srgbClr val="000000"/>
        </a:dk2>
        <a:lt2>
          <a:srgbClr val="0099FF"/>
        </a:lt2>
        <a:accent1>
          <a:srgbClr val="33CCCC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B900E7"/>
        </a:accent6>
        <a:hlink>
          <a:srgbClr val="FF66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30881</TotalTime>
  <Words>78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BIE3582 POT-7(White top)</vt:lpstr>
      <vt:lpstr>PT-E550WVP</vt:lpstr>
    </vt:vector>
  </TitlesOfParts>
  <Company>m62visualcommunications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Wilson</dc:creator>
  <cp:lastModifiedBy>AGorbunov</cp:lastModifiedBy>
  <cp:revision>947</cp:revision>
  <dcterms:created xsi:type="dcterms:W3CDTF">2008-09-29T14:13:34Z</dcterms:created>
  <dcterms:modified xsi:type="dcterms:W3CDTF">2015-09-01T10:58:33Z</dcterms:modified>
</cp:coreProperties>
</file>